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Гиревой спорт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Хасанов Р. Р.</a:t>
            </a:r>
          </a:p>
          <a:p>
            <a:r>
              <a:rPr lang="ru-RU" dirty="0" smtClean="0"/>
              <a:t>Хасанов А. Р.</a:t>
            </a:r>
          </a:p>
          <a:p>
            <a:r>
              <a:rPr lang="ru-RU" dirty="0" err="1" smtClean="0"/>
              <a:t>Заиров</a:t>
            </a:r>
            <a:r>
              <a:rPr lang="ru-RU" dirty="0" smtClean="0"/>
              <a:t> Р. М</a:t>
            </a:r>
          </a:p>
          <a:p>
            <a:r>
              <a:rPr lang="ru-RU" dirty="0" err="1" smtClean="0"/>
              <a:t>Сабитов</a:t>
            </a:r>
            <a:r>
              <a:rPr lang="ru-RU" dirty="0" smtClean="0"/>
              <a:t> В. Р.</a:t>
            </a:r>
          </a:p>
          <a:p>
            <a:r>
              <a:rPr lang="ru-RU" dirty="0" err="1" smtClean="0"/>
              <a:t>Флягин</a:t>
            </a:r>
            <a:r>
              <a:rPr lang="ru-RU" dirty="0" smtClean="0"/>
              <a:t> П. Ю.</a:t>
            </a:r>
          </a:p>
          <a:p>
            <a:r>
              <a:rPr lang="ru-RU" dirty="0" err="1" smtClean="0"/>
              <a:t>Мукменкулов</a:t>
            </a:r>
            <a:r>
              <a:rPr lang="ru-RU" dirty="0" smtClean="0"/>
              <a:t> И. И.</a:t>
            </a:r>
          </a:p>
          <a:p>
            <a:r>
              <a:rPr lang="ru-RU" dirty="0" err="1" smtClean="0"/>
              <a:t>Кывыржик</a:t>
            </a:r>
            <a:r>
              <a:rPr lang="ru-RU" dirty="0" smtClean="0"/>
              <a:t> Д. С.</a:t>
            </a:r>
          </a:p>
          <a:p>
            <a:r>
              <a:rPr lang="ru-RU" dirty="0" err="1" smtClean="0"/>
              <a:t>Манапбаев</a:t>
            </a:r>
            <a:r>
              <a:rPr lang="ru-RU" dirty="0" smtClean="0"/>
              <a:t> Н.Е. </a:t>
            </a:r>
          </a:p>
          <a:p>
            <a:r>
              <a:rPr lang="ru-RU" dirty="0" err="1" smtClean="0"/>
              <a:t>Улыкбанов</a:t>
            </a:r>
            <a:r>
              <a:rPr lang="ru-RU" dirty="0" smtClean="0"/>
              <a:t> Б.Т.</a:t>
            </a:r>
          </a:p>
          <a:p>
            <a:r>
              <a:rPr lang="ru-RU" dirty="0" err="1" smtClean="0"/>
              <a:t>Асамбаев</a:t>
            </a:r>
            <a:r>
              <a:rPr lang="ru-RU" dirty="0" smtClean="0"/>
              <a:t> Д. С.</a:t>
            </a:r>
          </a:p>
          <a:p>
            <a:r>
              <a:rPr lang="ru-RU" dirty="0" smtClean="0"/>
              <a:t>Андреев С.А.</a:t>
            </a:r>
          </a:p>
          <a:p>
            <a:r>
              <a:rPr lang="ru-RU" dirty="0" smtClean="0"/>
              <a:t>Плешакова Е. Д.</a:t>
            </a:r>
          </a:p>
          <a:p>
            <a:r>
              <a:rPr lang="ru-RU" dirty="0" err="1" smtClean="0"/>
              <a:t>Авсюк</a:t>
            </a:r>
            <a:r>
              <a:rPr lang="ru-RU" dirty="0" smtClean="0"/>
              <a:t> Р. Д.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секции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818651"/>
          </a:xfrm>
        </p:spPr>
        <p:txBody>
          <a:bodyPr/>
          <a:lstStyle/>
          <a:p>
            <a:r>
              <a:rPr lang="ru-RU" dirty="0" smtClean="0"/>
              <a:t>Хасанов Руслан</a:t>
            </a:r>
          </a:p>
          <a:p>
            <a:r>
              <a:rPr lang="ru-RU" dirty="0" err="1" smtClean="0"/>
              <a:t>Заиров</a:t>
            </a:r>
            <a:r>
              <a:rPr lang="ru-RU" dirty="0" smtClean="0"/>
              <a:t> Рустам</a:t>
            </a:r>
          </a:p>
          <a:p>
            <a:r>
              <a:rPr lang="ru-RU" dirty="0" err="1" smtClean="0"/>
              <a:t>Сабитов</a:t>
            </a:r>
            <a:r>
              <a:rPr lang="ru-RU" dirty="0" smtClean="0"/>
              <a:t> Владислав</a:t>
            </a:r>
          </a:p>
          <a:p>
            <a:r>
              <a:rPr lang="ru-RU" dirty="0" err="1" smtClean="0"/>
              <a:t>Флягин</a:t>
            </a:r>
            <a:r>
              <a:rPr lang="ru-RU" dirty="0" smtClean="0"/>
              <a:t> Павел</a:t>
            </a:r>
            <a:endParaRPr lang="ru-RU" dirty="0"/>
          </a:p>
        </p:txBody>
      </p:sp>
      <p:pic>
        <p:nvPicPr>
          <p:cNvPr id="1026" name="Picture 2" descr="C:\Users\user\Google Диск\казань\DSCN3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089536"/>
            <a:ext cx="6357950" cy="4768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0112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«Спорт – вторая профессия врача»</a:t>
            </a:r>
            <a:br>
              <a:rPr lang="ru-RU" dirty="0" smtClean="0"/>
            </a:br>
            <a:r>
              <a:rPr lang="ru-RU" dirty="0" smtClean="0"/>
              <a:t>город </a:t>
            </a:r>
            <a:r>
              <a:rPr lang="ru-RU" dirty="0" smtClean="0"/>
              <a:t>Казань</a:t>
            </a:r>
            <a:endParaRPr lang="ru-RU" dirty="0"/>
          </a:p>
        </p:txBody>
      </p:sp>
      <p:pic>
        <p:nvPicPr>
          <p:cNvPr id="2050" name="Picture 2" descr="F:\казань\DSCN31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4502163" cy="3376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F:\казань\DSCN3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казань\DSCN30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57232"/>
            <a:ext cx="7303588" cy="5477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</a:t>
            </a:r>
            <a:r>
              <a:rPr lang="ru-RU" dirty="0" smtClean="0"/>
              <a:t>ород Рязань</a:t>
            </a:r>
            <a:endParaRPr lang="ru-RU" dirty="0"/>
          </a:p>
        </p:txBody>
      </p:sp>
      <p:pic>
        <p:nvPicPr>
          <p:cNvPr id="4098" name="Picture 2" descr="C:\Users\user\Google Диск\рязань\0PU1rOyJVb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14422"/>
            <a:ext cx="7320754" cy="4884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Google Диск\рязань\9kT6hBMiBq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81949" cy="3590936"/>
          </a:xfrm>
          <a:prstGeom prst="rect">
            <a:avLst/>
          </a:prstGeom>
          <a:noFill/>
        </p:spPr>
      </p:pic>
      <p:pic>
        <p:nvPicPr>
          <p:cNvPr id="5123" name="Picture 3" descr="C:\Users\user\Google Диск\рязань\lJbmBjcCQ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214422"/>
            <a:ext cx="3786182" cy="2487612"/>
          </a:xfrm>
          <a:prstGeom prst="rect">
            <a:avLst/>
          </a:prstGeom>
          <a:noFill/>
        </p:spPr>
      </p:pic>
      <p:pic>
        <p:nvPicPr>
          <p:cNvPr id="5124" name="Picture 4" descr="C:\Users\user\Google Диск\рязань\QgfPShbuVi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2105" y="3571876"/>
            <a:ext cx="4791895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user\Google Диск\рязань\qu_4yhQSY7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00174"/>
            <a:ext cx="3034792" cy="4525962"/>
          </a:xfrm>
          <a:prstGeom prst="rect">
            <a:avLst/>
          </a:prstGeom>
          <a:noFill/>
        </p:spPr>
      </p:pic>
      <p:pic>
        <p:nvPicPr>
          <p:cNvPr id="6146" name="Picture 2" descr="C:\Users\user\Google Диск\рязань\zdWH6Tthl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428736"/>
            <a:ext cx="3286121" cy="4900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2348880"/>
            <a:ext cx="7772400" cy="1199704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</TotalTime>
  <Words>83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Гиревой спорт</vt:lpstr>
      <vt:lpstr>Состав секции</vt:lpstr>
      <vt:lpstr>Слайд 3</vt:lpstr>
      <vt:lpstr>«Спорт – вторая профессия врача» город Казань</vt:lpstr>
      <vt:lpstr>Слайд 5</vt:lpstr>
      <vt:lpstr>город Рязань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qwerty</cp:lastModifiedBy>
  <cp:revision>7</cp:revision>
  <dcterms:created xsi:type="dcterms:W3CDTF">2015-05-14T13:08:10Z</dcterms:created>
  <dcterms:modified xsi:type="dcterms:W3CDTF">2015-05-15T15:37:48Z</dcterms:modified>
</cp:coreProperties>
</file>